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4"/>
  </p:notesMasterIdLst>
  <p:handoutMasterIdLst>
    <p:handoutMasterId r:id="rId25"/>
  </p:handoutMasterIdLst>
  <p:sldIdLst>
    <p:sldId id="1046" r:id="rId2"/>
    <p:sldId id="256" r:id="rId3"/>
    <p:sldId id="1000" r:id="rId4"/>
    <p:sldId id="1072" r:id="rId5"/>
    <p:sldId id="1076" r:id="rId6"/>
    <p:sldId id="1074" r:id="rId7"/>
    <p:sldId id="1077" r:id="rId8"/>
    <p:sldId id="1078" r:id="rId9"/>
    <p:sldId id="1079" r:id="rId10"/>
    <p:sldId id="1082" r:id="rId11"/>
    <p:sldId id="1080" r:id="rId12"/>
    <p:sldId id="1081" r:id="rId13"/>
    <p:sldId id="1075" r:id="rId14"/>
    <p:sldId id="1083" r:id="rId15"/>
    <p:sldId id="1084" r:id="rId16"/>
    <p:sldId id="1085" r:id="rId17"/>
    <p:sldId id="1086" r:id="rId18"/>
    <p:sldId id="1087" r:id="rId19"/>
    <p:sldId id="1088" r:id="rId20"/>
    <p:sldId id="1090" r:id="rId21"/>
    <p:sldId id="1089" r:id="rId22"/>
    <p:sldId id="1091" r:id="rId23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007A37"/>
    <a:srgbClr val="CCCC00"/>
    <a:srgbClr val="E5FB9D"/>
    <a:srgbClr val="F5C2A3"/>
    <a:srgbClr val="C1CAD7"/>
    <a:srgbClr val="FFCC99"/>
    <a:srgbClr val="FFCCCC"/>
    <a:srgbClr val="C1DDFF"/>
    <a:srgbClr val="2B12B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2562" autoAdjust="0"/>
    <p:restoredTop sz="96500" autoAdjust="0"/>
  </p:normalViewPr>
  <p:slideViewPr>
    <p:cSldViewPr>
      <p:cViewPr varScale="1">
        <p:scale>
          <a:sx n="105" d="100"/>
          <a:sy n="105" d="100"/>
        </p:scale>
        <p:origin x="-102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://www.topografix.com/gpx.as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10242" name="Picture 2" descr="H:\Unlocking_Android_Lecture\Chapter11\gpx0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618" y="1643050"/>
            <a:ext cx="8303348" cy="47434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8194" name="Picture 2" descr="H:\Unlocking_Android_Lecture\Chapter11\gpx0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04032"/>
            <a:ext cx="8293850" cy="47539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9218" name="Picture 2" descr="H:\Unlocking_Android_Lecture\Chapter11\gpx0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43050"/>
            <a:ext cx="8266847" cy="47529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GPS </a:t>
            </a:r>
            <a:r>
              <a:rPr lang="ko-KR" altLang="en-US" dirty="0" smtClean="0"/>
              <a:t>데이터 통신 포맷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KML(Keyhole Markup Language)</a:t>
            </a:r>
          </a:p>
          <a:p>
            <a:pPr lvl="1"/>
            <a:r>
              <a:rPr lang="ko-KR" altLang="en-US" dirty="0" smtClean="0"/>
              <a:t>지리적인 해석과 시각화 혹은 미래 웹 기반 온라인과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(2D)</a:t>
            </a:r>
            <a:r>
              <a:rPr lang="ko-KR" altLang="en-US" dirty="0" smtClean="0"/>
              <a:t>과 어스브라우저</a:t>
            </a:r>
            <a:r>
              <a:rPr lang="en-US" altLang="ko-KR" dirty="0" smtClean="0"/>
              <a:t>(earth browser)(3D) </a:t>
            </a:r>
            <a:r>
              <a:rPr lang="ko-KR" altLang="en-US" dirty="0" smtClean="0"/>
              <a:t>표현을 위한 국제 표준 언어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2050" name="Picture 2" descr="H:\Unlocking_Android_Lecture\Chapter11\KML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3000372"/>
            <a:ext cx="7572428" cy="28135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KML code (ch11.kml)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12290" name="Picture 2" descr="H:\Unlocking_Android_Lecture\Chapter11\kml_code01.tif"/>
          <p:cNvPicPr>
            <a:picLocks noChangeAspect="1" noChangeArrowheads="1"/>
          </p:cNvPicPr>
          <p:nvPr/>
        </p:nvPicPr>
        <p:blipFill>
          <a:blip r:embed="rId2"/>
          <a:srcRect t="583"/>
          <a:stretch>
            <a:fillRect/>
          </a:stretch>
        </p:blipFill>
        <p:spPr bwMode="auto">
          <a:xfrm>
            <a:off x="1071538" y="1955800"/>
            <a:ext cx="7038975" cy="46116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Emulator Control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KML </a:t>
            </a:r>
            <a:r>
              <a:rPr lang="ko-KR" altLang="en-US" dirty="0" smtClean="0"/>
              <a:t>파일 불러오기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13314" name="Picture 2" descr="H:\Unlocking_Android_Lecture\Chapter11\kml0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143116"/>
            <a:ext cx="5072098" cy="42267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로케이션 매니저와 로케이션 </a:t>
            </a:r>
            <a:r>
              <a:rPr lang="ko-KR" altLang="en-US" dirty="0" err="1" smtClean="0"/>
              <a:t>프로바이더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Map API Key </a:t>
            </a:r>
            <a:r>
              <a:rPr lang="ko-KR" altLang="en-US" dirty="0" smtClean="0"/>
              <a:t>생성하기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Wind and Waves </a:t>
            </a:r>
            <a:r>
              <a:rPr lang="ko-KR" altLang="en-US" dirty="0" smtClean="0"/>
              <a:t>예제를 실행시키면 </a:t>
            </a:r>
            <a:r>
              <a:rPr lang="ko-KR" altLang="en-US" dirty="0" err="1" smtClean="0"/>
              <a:t>맵이</a:t>
            </a:r>
            <a:r>
              <a:rPr lang="ko-KR" altLang="en-US" dirty="0" smtClean="0"/>
              <a:t> 표시되지 않음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14338" name="Picture 2" descr="H:\Unlocking_Android_Lecture\Chapter11\Snap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428868"/>
            <a:ext cx="5840429" cy="39428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 API Key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맵</a:t>
            </a:r>
            <a:r>
              <a:rPr lang="ko-KR" altLang="en-US" dirty="0" smtClean="0"/>
              <a:t> 관련 애플리케이션의 정상적인 구동을 위해서는 </a:t>
            </a:r>
            <a:r>
              <a:rPr lang="en-US" altLang="ko-KR" dirty="0" smtClean="0"/>
              <a:t>Map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Key </a:t>
            </a:r>
            <a:r>
              <a:rPr lang="ko-KR" altLang="en-US" dirty="0" smtClean="0"/>
              <a:t>생성이 요구됨</a:t>
            </a:r>
            <a:endParaRPr lang="en-US" altLang="ko-KR" dirty="0" smtClean="0"/>
          </a:p>
          <a:p>
            <a:r>
              <a:rPr lang="en-US" altLang="ko-KR" dirty="0" smtClean="0"/>
              <a:t>Map API Key </a:t>
            </a:r>
            <a:r>
              <a:rPr lang="ko-KR" altLang="en-US" dirty="0" smtClean="0"/>
              <a:t>생성 절차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이클립스의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[Preference]-[Android]-[Build] </a:t>
            </a:r>
            <a:r>
              <a:rPr lang="ko-KR" altLang="en-US" dirty="0" smtClean="0"/>
              <a:t>메뉴에서 </a:t>
            </a:r>
            <a:r>
              <a:rPr lang="en-US" altLang="ko-KR" dirty="0" err="1" smtClean="0"/>
              <a:t>debug.keystore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파일의 경로 확인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15362" name="Picture 2" descr="H:\Unlocking_Android_Lecture\Chapter11\Snap20.tif"/>
          <p:cNvPicPr>
            <a:picLocks noChangeAspect="1" noChangeArrowheads="1"/>
          </p:cNvPicPr>
          <p:nvPr/>
        </p:nvPicPr>
        <p:blipFill>
          <a:blip r:embed="rId2"/>
          <a:srcRect b="45848"/>
          <a:stretch>
            <a:fillRect/>
          </a:stretch>
        </p:blipFill>
        <p:spPr bwMode="auto">
          <a:xfrm>
            <a:off x="1214414" y="3429000"/>
            <a:ext cx="6572250" cy="285752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3071802" y="5429264"/>
            <a:ext cx="4000528" cy="357190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 API Key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debug.keystore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파일이 있는 경로로 이동</a:t>
            </a:r>
            <a:endParaRPr lang="en-US" altLang="ko-KR" dirty="0" smtClean="0"/>
          </a:p>
          <a:p>
            <a:r>
              <a:rPr lang="en-US" dirty="0" smtClean="0"/>
              <a:t>MD5 Fingerprint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$ </a:t>
            </a:r>
            <a:r>
              <a:rPr lang="en-US" b="1" dirty="0" err="1" smtClean="0"/>
              <a:t>keytool</a:t>
            </a:r>
            <a:r>
              <a:rPr lang="en-US" b="1" dirty="0" smtClean="0"/>
              <a:t> -list -alias </a:t>
            </a:r>
            <a:r>
              <a:rPr lang="en-US" b="1" dirty="0" err="1" smtClean="0"/>
              <a:t>androiddebugkey</a:t>
            </a:r>
            <a:r>
              <a:rPr lang="en-US" b="1" dirty="0" smtClean="0"/>
              <a:t> -</a:t>
            </a:r>
            <a:r>
              <a:rPr lang="en-US" b="1" dirty="0" err="1" smtClean="0"/>
              <a:t>keystore</a:t>
            </a:r>
            <a:r>
              <a:rPr lang="en-US" b="1" dirty="0" smtClean="0"/>
              <a:t> </a:t>
            </a:r>
            <a:r>
              <a:rPr lang="en-US" b="1" dirty="0" err="1" smtClean="0"/>
              <a:t>debug.keystore</a:t>
            </a:r>
            <a:r>
              <a:rPr lang="en-US" b="1" dirty="0" smtClean="0"/>
              <a:t> -</a:t>
            </a:r>
            <a:r>
              <a:rPr lang="en-US" b="1" dirty="0" err="1" smtClean="0"/>
              <a:t>storepass</a:t>
            </a:r>
            <a:r>
              <a:rPr lang="en-US" b="1" dirty="0" smtClean="0"/>
              <a:t> android -</a:t>
            </a:r>
            <a:r>
              <a:rPr lang="en-US" b="1" dirty="0" err="1" smtClean="0"/>
              <a:t>keypass</a:t>
            </a:r>
            <a:r>
              <a:rPr lang="en-US" b="1" dirty="0" smtClean="0"/>
              <a:t> android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16386" name="Picture 2" descr="H:\Unlocking_Android_Lecture\Chapter11\Snap2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071810"/>
            <a:ext cx="8215370" cy="11430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 API Key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Key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en-US" dirty="0" smtClean="0"/>
              <a:t>“http://code.google.com/android/maps-api-signup.html”</a:t>
            </a:r>
            <a:r>
              <a:rPr lang="ko-KR" altLang="en-US" dirty="0" smtClean="0"/>
              <a:t> 에서</a:t>
            </a:r>
            <a:r>
              <a:rPr lang="en-US" altLang="ko-KR" dirty="0" smtClean="0"/>
              <a:t> MD5 fingerprint </a:t>
            </a:r>
            <a:r>
              <a:rPr lang="ko-KR" altLang="en-US" dirty="0" smtClean="0"/>
              <a:t>값 등록</a:t>
            </a:r>
            <a:endParaRPr lang="en-US" altLang="ko-KR" dirty="0" smtClean="0"/>
          </a:p>
          <a:p>
            <a:pPr lvl="1"/>
            <a:endParaRPr 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17410" name="Picture 2" descr="H:\Unlocking_Android_Lecture\Chapter11\Snap23.tif"/>
          <p:cNvPicPr>
            <a:picLocks noChangeAspect="1" noChangeArrowheads="1"/>
          </p:cNvPicPr>
          <p:nvPr/>
        </p:nvPicPr>
        <p:blipFill>
          <a:blip r:embed="rId2"/>
          <a:srcRect b="7947"/>
          <a:stretch>
            <a:fillRect/>
          </a:stretch>
        </p:blipFill>
        <p:spPr bwMode="auto">
          <a:xfrm>
            <a:off x="928662" y="2428868"/>
            <a:ext cx="7479012" cy="413704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3000364" y="6072206"/>
            <a:ext cx="2357454" cy="285752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2010.11. 26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14480" y="3714752"/>
            <a:ext cx="554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11</a:t>
            </a:r>
            <a:r>
              <a:rPr lang="en-US" altLang="ko-KR" sz="2400" smtClean="0">
                <a:latin typeface="HY동녘M" pitchFamily="18" charset="-127"/>
                <a:ea typeface="HY동녘M" pitchFamily="18" charset="-127"/>
              </a:rPr>
              <a:t>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위치 기반 서비스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– part1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 API Key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Key </a:t>
            </a:r>
            <a:r>
              <a:rPr lang="ko-KR" altLang="en-US" dirty="0" smtClean="0"/>
              <a:t>값 확인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18434" name="Picture 2" descr="H:\Unlocking_Android_Lecture\Chapter11\Snap22.tif"/>
          <p:cNvPicPr>
            <a:picLocks noChangeAspect="1" noChangeArrowheads="1"/>
          </p:cNvPicPr>
          <p:nvPr/>
        </p:nvPicPr>
        <p:blipFill>
          <a:blip r:embed="rId2"/>
          <a:srcRect b="11458"/>
          <a:stretch>
            <a:fillRect/>
          </a:stretch>
        </p:blipFill>
        <p:spPr bwMode="auto">
          <a:xfrm>
            <a:off x="714348" y="1785926"/>
            <a:ext cx="7858125" cy="4857784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4000496" y="5857892"/>
            <a:ext cx="3214710" cy="214314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 API Key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애플리케이션에 </a:t>
            </a:r>
            <a:r>
              <a:rPr lang="en-US" altLang="ko-KR" dirty="0" smtClean="0"/>
              <a:t>API Key </a:t>
            </a:r>
            <a:r>
              <a:rPr lang="ko-KR" altLang="en-US" dirty="0" smtClean="0"/>
              <a:t>등록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19458" name="Picture 2" descr="H:\Unlocking_Android_Lecture\Chapter11\Snap2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28802"/>
            <a:ext cx="8441941" cy="4414835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928662" y="4929198"/>
            <a:ext cx="4929222" cy="214314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Wind and Waves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Wind and Waves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20482" name="Picture 2" descr="H:\Unlocking_Android_Lecture\Chapter11\Snap2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928802"/>
            <a:ext cx="6729433" cy="45430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11 </a:t>
            </a:r>
            <a:r>
              <a:rPr lang="ko-KR" altLang="en-US" dirty="0" smtClean="0"/>
              <a:t>장  위치 기반 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11-1 </a:t>
            </a:r>
            <a:r>
              <a:rPr lang="ko-KR" altLang="en-US" dirty="0" smtClean="0"/>
              <a:t>에뮬레이터에서 자신의 위치 </a:t>
            </a:r>
            <a:r>
              <a:rPr lang="ko-KR" altLang="en-US" dirty="0" err="1" smtClean="0"/>
              <a:t>시뮬레이션하기</a:t>
            </a:r>
            <a:endParaRPr lang="en-US" altLang="ko-KR" dirty="0" smtClean="0"/>
          </a:p>
          <a:p>
            <a:r>
              <a:rPr lang="en-US" altLang="ko-KR" dirty="0" smtClean="0"/>
              <a:t>11-2 </a:t>
            </a:r>
            <a:r>
              <a:rPr lang="ko-KR" altLang="en-US" dirty="0" smtClean="0"/>
              <a:t>로케이션 매니저와 로케이션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사용하기</a:t>
            </a:r>
            <a:endParaRPr lang="en-US" altLang="ko-KR" dirty="0" smtClean="0"/>
          </a:p>
          <a:p>
            <a:r>
              <a:rPr lang="en-US" altLang="ko-KR" dirty="0" smtClean="0"/>
              <a:t>11-3 </a:t>
            </a:r>
            <a:r>
              <a:rPr lang="ko-KR" altLang="en-US" dirty="0" smtClean="0"/>
              <a:t>지도 작업하기</a:t>
            </a:r>
            <a:endParaRPr lang="en-US" altLang="ko-KR" dirty="0" smtClean="0"/>
          </a:p>
          <a:p>
            <a:r>
              <a:rPr lang="en-US" altLang="ko-KR" dirty="0" smtClean="0"/>
              <a:t>11-4 </a:t>
            </a:r>
            <a:r>
              <a:rPr lang="en-US" altLang="ko-KR" dirty="0" err="1" smtClean="0"/>
              <a:t>Geocoder</a:t>
            </a:r>
            <a:r>
              <a:rPr lang="ko-KR" altLang="en-US" dirty="0" smtClean="0"/>
              <a:t>를 이용한 주소와 좌표 변환</a:t>
            </a:r>
            <a:endParaRPr lang="en-US" altLang="ko-KR" dirty="0" smtClean="0"/>
          </a:p>
          <a:p>
            <a:r>
              <a:rPr lang="en-US" altLang="ko-KR" dirty="0" smtClean="0"/>
              <a:t>11-5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3076" name="Picture 4" descr="H:\Unlocking_Android_Lecture\Chapter11\map0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7786" y="1790484"/>
            <a:ext cx="2928958" cy="4362652"/>
          </a:xfrm>
          <a:prstGeom prst="rect">
            <a:avLst/>
          </a:prstGeom>
          <a:noFill/>
        </p:spPr>
      </p:pic>
      <p:sp>
        <p:nvSpPr>
          <p:cNvPr id="8" name="타원 7"/>
          <p:cNvSpPr/>
          <p:nvPr/>
        </p:nvSpPr>
        <p:spPr bwMode="auto">
          <a:xfrm>
            <a:off x="2456546" y="3857628"/>
            <a:ext cx="785818" cy="785818"/>
          </a:xfrm>
          <a:prstGeom prst="ellipse">
            <a:avLst/>
          </a:prstGeom>
          <a:noFill/>
          <a:ln w="2540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pic>
        <p:nvPicPr>
          <p:cNvPr id="3077" name="Picture 5" descr="H:\Unlocking_Android_Lecture\Chapter11\map02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8314" y="1785926"/>
            <a:ext cx="2972710" cy="43878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DDMS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Emulator Control </a:t>
            </a:r>
            <a:r>
              <a:rPr lang="ko-KR" altLang="en-US" dirty="0" smtClean="0"/>
              <a:t>에서 좌표 전송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4098" name="Picture 2" descr="H:\Unlocking_Android_Lecture\Chapter11\map0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857364"/>
            <a:ext cx="6113697" cy="45529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GPS </a:t>
            </a:r>
            <a:r>
              <a:rPr lang="ko-KR" altLang="en-US" dirty="0" smtClean="0"/>
              <a:t>데이터 통신 포맷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GPX(The GPS Exchange Format)</a:t>
            </a:r>
          </a:p>
          <a:p>
            <a:pPr lvl="1"/>
            <a:r>
              <a:rPr lang="ko-KR" altLang="en-US" dirty="0" smtClean="0"/>
              <a:t>중간지점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트랙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경로 등을 지정할 수 있는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스키마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http://www.topografix.com/gpx.asp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1026" name="Picture 2" descr="H:\Unlocking_Android_Lecture\Chapter11\GPX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407" y="2786058"/>
            <a:ext cx="7612245" cy="28575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GPX code 1 (ch11.gpx)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  <p:pic>
        <p:nvPicPr>
          <p:cNvPr id="5122" name="Picture 2" descr="H:\Unlocking_Android_Lecture\Chapter11\gpx_code01.tif"/>
          <p:cNvPicPr>
            <a:picLocks noChangeAspect="1" noChangeArrowheads="1"/>
          </p:cNvPicPr>
          <p:nvPr/>
        </p:nvPicPr>
        <p:blipFill>
          <a:blip r:embed="rId2"/>
          <a:srcRect l="2861" t="377"/>
          <a:stretch>
            <a:fillRect/>
          </a:stretch>
        </p:blipFill>
        <p:spPr bwMode="auto">
          <a:xfrm>
            <a:off x="214282" y="2015067"/>
            <a:ext cx="8535489" cy="39142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GPX code 2 (ch11.gpx)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pic>
        <p:nvPicPr>
          <p:cNvPr id="6146" name="Picture 2" descr="H:\Unlocking_Android_Lecture\Chapter11\gpx_code02.tif"/>
          <p:cNvPicPr>
            <a:picLocks noChangeAspect="1" noChangeArrowheads="1"/>
          </p:cNvPicPr>
          <p:nvPr/>
        </p:nvPicPr>
        <p:blipFill>
          <a:blip r:embed="rId2"/>
          <a:srcRect l="3158" r="20631"/>
          <a:stretch>
            <a:fillRect/>
          </a:stretch>
        </p:blipFill>
        <p:spPr bwMode="auto">
          <a:xfrm>
            <a:off x="714348" y="2143116"/>
            <a:ext cx="6896111" cy="3076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GPX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Emulator Control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GPX </a:t>
            </a:r>
            <a:r>
              <a:rPr lang="ko-KR" altLang="en-US" dirty="0" smtClean="0"/>
              <a:t>파일 불러오기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7170" name="Picture 2" descr="H:\Unlocking_Android_Lecture\Chapter11\gpx01.tif"/>
          <p:cNvPicPr>
            <a:picLocks noChangeAspect="1" noChangeArrowheads="1"/>
          </p:cNvPicPr>
          <p:nvPr/>
        </p:nvPicPr>
        <p:blipFill>
          <a:blip r:embed="rId2"/>
          <a:srcRect r="20748"/>
          <a:stretch>
            <a:fillRect/>
          </a:stretch>
        </p:blipFill>
        <p:spPr bwMode="auto">
          <a:xfrm>
            <a:off x="571472" y="2071678"/>
            <a:ext cx="7872293" cy="37147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72945</TotalTime>
  <Words>296</Words>
  <Application>Microsoft Office PowerPoint</Application>
  <PresentationFormat>화면 슬라이드 쇼(4:3)</PresentationFormat>
  <Paragraphs>79</Paragraphs>
  <Slides>22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강의용</vt:lpstr>
      <vt:lpstr>슬라이드 1</vt:lpstr>
      <vt:lpstr>언로킹 안드로이드 Unlocking Android</vt:lpstr>
      <vt:lpstr>제 11 장  위치 기반 서비스</vt:lpstr>
      <vt:lpstr>Maps</vt:lpstr>
      <vt:lpstr>Maps</vt:lpstr>
      <vt:lpstr>GPS 데이터 통신 포맷</vt:lpstr>
      <vt:lpstr>GPX</vt:lpstr>
      <vt:lpstr>GPX</vt:lpstr>
      <vt:lpstr>GPX</vt:lpstr>
      <vt:lpstr>GPX</vt:lpstr>
      <vt:lpstr>GPX</vt:lpstr>
      <vt:lpstr>GPX</vt:lpstr>
      <vt:lpstr>GPS 데이터 통신 포맷</vt:lpstr>
      <vt:lpstr>KML</vt:lpstr>
      <vt:lpstr>KML</vt:lpstr>
      <vt:lpstr>로케이션 매니저와 로케이션 프로바이더</vt:lpstr>
      <vt:lpstr>Map API Key 생성하기</vt:lpstr>
      <vt:lpstr>Map API Key 생성하기</vt:lpstr>
      <vt:lpstr>Map API Key 생성하기</vt:lpstr>
      <vt:lpstr>Map API Key 생성하기</vt:lpstr>
      <vt:lpstr>Map API Key 생성하기</vt:lpstr>
      <vt:lpstr>Wind and Waves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tipsiness</cp:lastModifiedBy>
  <cp:revision>2778</cp:revision>
  <dcterms:created xsi:type="dcterms:W3CDTF">2007-01-10T02:18:44Z</dcterms:created>
  <dcterms:modified xsi:type="dcterms:W3CDTF">2010-11-29T05:45:04Z</dcterms:modified>
</cp:coreProperties>
</file>